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7" r:id="rId3"/>
  </p:sldIdLst>
  <p:sldSz cx="6858000" cy="9906000" type="A4"/>
  <p:notesSz cx="6886575"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3" d="100"/>
          <a:sy n="73" d="100"/>
        </p:scale>
        <p:origin x="32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7571082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1898049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3586828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84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309941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1330113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2816685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3069590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1816025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740618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942838B-8873-4682-AB50-AFEA9EDE933B}" type="datetimeFigureOut">
              <a:rPr kumimoji="1" lang="ja-JP" altLang="en-US" smtClean="0"/>
              <a:t>2024/9/18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455949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F942838B-8873-4682-AB50-AFEA9EDE933B}" type="datetimeFigureOut">
              <a:rPr kumimoji="1" lang="ja-JP" altLang="en-US" smtClean="0"/>
              <a:t>2024/9/18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3370B4F-0DF6-4FBA-A71D-A58C1E6711BF}" type="slidenum">
              <a:rPr kumimoji="1" lang="ja-JP" altLang="en-US" smtClean="0"/>
              <a:t>‹#›</a:t>
            </a:fld>
            <a:endParaRPr kumimoji="1" lang="ja-JP" altLang="en-US"/>
          </a:p>
        </p:txBody>
      </p:sp>
    </p:spTree>
    <p:extLst>
      <p:ext uri="{BB962C8B-B14F-4D97-AF65-F5344CB8AC3E}">
        <p14:creationId xmlns:p14="http://schemas.microsoft.com/office/powerpoint/2010/main" val="28942404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5691A080-2A5F-9F7F-B57C-6F9DD869F4F4}"/>
              </a:ext>
            </a:extLst>
          </p:cNvPr>
          <p:cNvSpPr txBox="1"/>
          <p:nvPr/>
        </p:nvSpPr>
        <p:spPr>
          <a:xfrm>
            <a:off x="579664" y="888049"/>
            <a:ext cx="5881551" cy="8581580"/>
          </a:xfrm>
          <a:prstGeom prst="rect">
            <a:avLst/>
          </a:prstGeom>
          <a:noFill/>
        </p:spPr>
        <p:txBody>
          <a:bodyPr wrap="square">
            <a:spAutoFit/>
          </a:bodyPr>
          <a:lstStyle/>
          <a:p>
            <a:pPr algn="l">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関係各位</a:t>
            </a:r>
          </a:p>
          <a:p>
            <a:pPr algn="r">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9</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月吉日</a:t>
            </a:r>
          </a:p>
          <a:p>
            <a:pPr algn="r">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KUROBE</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アクアフェアリーズ富山</a:t>
            </a:r>
          </a:p>
          <a:p>
            <a:pPr algn="r">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ctr">
              <a:lnSpc>
                <a:spcPts val="1900"/>
              </a:lnSpc>
            </a:pPr>
            <a:r>
              <a:rPr lang="en-US" altLang="ja-JP" sz="1400" u="sng"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ja-JP" sz="1400" u="sng"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年度　</a:t>
            </a:r>
            <a:r>
              <a:rPr lang="en-US" altLang="ja-JP" sz="1400" u="sng"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KUROBE</a:t>
            </a:r>
            <a:r>
              <a:rPr lang="ja-JP" altLang="ja-JP" sz="1400" u="sng"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アクアフェアリーズ新体制のご案内</a:t>
            </a:r>
            <a:endParaRPr lang="ja-JP" altLang="ja-JP" sz="105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l">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拝啓 </a:t>
            </a:r>
          </a:p>
          <a:p>
            <a:pPr indent="133350" algn="just">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初秋の候、皆様方におかれましては益々ご健勝の事とお慶び申し上げます。</a:t>
            </a:r>
          </a:p>
          <a:p>
            <a:pPr algn="l">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平素は、</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KUROBE</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アクアフェアリーズ富山に対し、ご高配を賜り厚く御礼申し上げます。</a:t>
            </a:r>
          </a:p>
          <a:p>
            <a:pPr algn="l">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この度、</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年度の新体制が下記の通り決定致しましたのでご案内申し上げます。</a:t>
            </a:r>
          </a:p>
          <a:p>
            <a:pPr algn="l">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今季のチームスローガンを</a:t>
            </a:r>
            <a:r>
              <a:rPr lang="ja-JP" altLang="ja-JP" sz="12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12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No Limit</a:t>
            </a:r>
            <a:r>
              <a:rPr lang="ja-JP" altLang="ja-JP" sz="1200" b="1"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～限りなき挑戦～』</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と掲げ、来る大同生命</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SV.LEAGUE</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に向けて邁進していく所存です。</a:t>
            </a:r>
          </a:p>
          <a:p>
            <a:pPr algn="l">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今後ともご指導ご鞭撻を賜りますよう宜しくお願い申し上げます。</a:t>
            </a:r>
          </a:p>
          <a:p>
            <a:pPr algn="l">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まずは略儀ながら書面にてご連絡申し上げます。</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ctr">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記</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lvl="0" algn="just">
              <a:lnSpc>
                <a:spcPts val="1900"/>
              </a:lnSpc>
            </a:pPr>
            <a:r>
              <a:rPr lang="en-US" altLang="ja-JP"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a:t>
            </a:r>
            <a:r>
              <a:rPr lang="en-US" altLang="ja-JP"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2024</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年度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チーム体制</a:t>
            </a:r>
          </a:p>
          <a:p>
            <a:pPr indent="10668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会長</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堀内　康男</a:t>
            </a:r>
          </a:p>
          <a:p>
            <a:pPr indent="10668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GM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飯田　耕一</a:t>
            </a:r>
          </a:p>
          <a:p>
            <a:pPr indent="10668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チームコーディネーター　　　　　</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丸山　貴也</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監督</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川北　　元（新任）</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コーチ</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高橋　昌美</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コーチ</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三上　晋永（新任）</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アナリスト兼コーチ</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塚田　圭裕（新任）</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S&amp;C</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コーチ</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西原　俊一（新任）</a:t>
            </a:r>
            <a:endPar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lnSpc>
                <a:spcPts val="1900"/>
              </a:lnSpc>
            </a:pPr>
            <a:r>
              <a:rPr lang="en-US" altLang="ja-JP"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ケアトレーナー</a:t>
            </a:r>
            <a:r>
              <a:rPr lang="en-US" altLang="ja-JP"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latin typeface="BIZ UDP明朝 Medium" panose="02020500000000000000" pitchFamily="18" charset="-128"/>
                <a:ea typeface="BIZ UDP明朝 Medium" panose="02020500000000000000" pitchFamily="18" charset="-128"/>
                <a:cs typeface="Times New Roman" panose="02020603050405020304" pitchFamily="18" charset="0"/>
              </a:rPr>
              <a:t>　小澤　悠祐（新任）</a:t>
            </a:r>
            <a:endPar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マネージャー</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鈴木　郁香（新任）</a:t>
            </a:r>
          </a:p>
          <a:p>
            <a:pPr indent="10668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通訳　兼</a:t>
            </a:r>
          </a:p>
          <a:p>
            <a:pPr indent="1200150" algn="just">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サブチームコーディネーター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鈴木　まどか</a:t>
            </a:r>
          </a:p>
          <a:p>
            <a:pPr indent="10668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キャプテン</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中村　安里（新任）</a:t>
            </a:r>
          </a:p>
          <a:p>
            <a:pPr indent="10668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副キャプテン</a:t>
            </a: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依田　茉衣子（新任）</a:t>
            </a:r>
          </a:p>
          <a:p>
            <a:pPr algn="just">
              <a:lnSpc>
                <a:spcPts val="1900"/>
              </a:lnSpc>
            </a:pPr>
            <a:r>
              <a:rPr lang="en-US"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endPar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endParaRPr>
          </a:p>
          <a:p>
            <a:pPr indent="266700" algn="just">
              <a:lnSpc>
                <a:spcPts val="1900"/>
              </a:lnSpc>
            </a:pPr>
            <a:r>
              <a:rPr lang="ja-JP" altLang="en-US"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p>
          <a:p>
            <a:pPr algn="just">
              <a:lnSpc>
                <a:spcPts val="1900"/>
              </a:lnSpc>
            </a:pPr>
            <a:r>
              <a:rPr lang="ja-JP" altLang="ja-JP" sz="1200" kern="100" dirty="0">
                <a:effectLst/>
                <a:latin typeface="BIZ UDP明朝 Medium" panose="02020500000000000000" pitchFamily="18" charset="-128"/>
                <a:ea typeface="BIZ UDP明朝 Medium" panose="02020500000000000000" pitchFamily="18" charset="-128"/>
                <a:cs typeface="Times New Roman" panose="02020603050405020304" pitchFamily="18" charset="0"/>
              </a:rPr>
              <a:t>　　</a:t>
            </a:r>
          </a:p>
        </p:txBody>
      </p:sp>
    </p:spTree>
    <p:extLst>
      <p:ext uri="{BB962C8B-B14F-4D97-AF65-F5344CB8AC3E}">
        <p14:creationId xmlns:p14="http://schemas.microsoft.com/office/powerpoint/2010/main" val="3801033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004C496-07DD-FCDB-2382-55C509AEEC55}"/>
              </a:ext>
            </a:extLst>
          </p:cNvPr>
          <p:cNvSpPr txBox="1"/>
          <p:nvPr/>
        </p:nvSpPr>
        <p:spPr>
          <a:xfrm>
            <a:off x="587829" y="688181"/>
            <a:ext cx="2010487" cy="276999"/>
          </a:xfrm>
          <a:prstGeom prst="rect">
            <a:avLst/>
          </a:prstGeom>
          <a:noFill/>
        </p:spPr>
        <p:txBody>
          <a:bodyPr wrap="none" rtlCol="0">
            <a:spAutoFit/>
          </a:bodyPr>
          <a:lstStyle/>
          <a:p>
            <a:r>
              <a:rPr kumimoji="1" lang="ja-JP" altLang="en-US" sz="1200" dirty="0">
                <a:latin typeface="BIZ UDP明朝 Medium" panose="02020500000000000000" pitchFamily="18" charset="-128"/>
                <a:ea typeface="BIZ UDP明朝 Medium" panose="02020500000000000000" pitchFamily="18" charset="-128"/>
              </a:rPr>
              <a:t>◆選手及びサポートスタッフ</a:t>
            </a:r>
          </a:p>
        </p:txBody>
      </p:sp>
      <p:pic>
        <p:nvPicPr>
          <p:cNvPr id="3" name="図 2">
            <a:extLst>
              <a:ext uri="{FF2B5EF4-FFF2-40B4-BE49-F238E27FC236}">
                <a16:creationId xmlns:a16="http://schemas.microsoft.com/office/drawing/2014/main" id="{4003D394-A178-FFDB-9F33-93E9466D2A74}"/>
              </a:ext>
            </a:extLst>
          </p:cNvPr>
          <p:cNvPicPr>
            <a:picLocks noChangeAspect="1"/>
          </p:cNvPicPr>
          <p:nvPr/>
        </p:nvPicPr>
        <p:blipFill>
          <a:blip r:embed="rId2"/>
          <a:stretch>
            <a:fillRect/>
          </a:stretch>
        </p:blipFill>
        <p:spPr>
          <a:xfrm>
            <a:off x="0" y="812482"/>
            <a:ext cx="6858000" cy="8281035"/>
          </a:xfrm>
          <a:prstGeom prst="rect">
            <a:avLst/>
          </a:prstGeom>
        </p:spPr>
      </p:pic>
    </p:spTree>
    <p:extLst>
      <p:ext uri="{BB962C8B-B14F-4D97-AF65-F5344CB8AC3E}">
        <p14:creationId xmlns:p14="http://schemas.microsoft.com/office/powerpoint/2010/main" val="25360818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592</TotalTime>
  <Words>278</Words>
  <Application>Microsoft Office PowerPoint</Application>
  <PresentationFormat>A4 210 x 297 mm</PresentationFormat>
  <Paragraphs>35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UDP明朝 Medium</vt:lpstr>
      <vt:lpstr>Aptos</vt:lpstr>
      <vt:lpstr>Aptos Display</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耕一） KUROBE（飯田</dc:creator>
  <cp:lastModifiedBy>橋本佳織</cp:lastModifiedBy>
  <cp:revision>8</cp:revision>
  <cp:lastPrinted>2024-09-02T09:51:56Z</cp:lastPrinted>
  <dcterms:created xsi:type="dcterms:W3CDTF">2024-08-29T02:00:12Z</dcterms:created>
  <dcterms:modified xsi:type="dcterms:W3CDTF">2024-09-17T23:35:35Z</dcterms:modified>
</cp:coreProperties>
</file>